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32918400" cy="20116800"/>
  <p:notesSz cx="6858000" cy="9144000"/>
  <p:defaultTextStyle>
    <a:defPPr>
      <a:defRPr lang="en-US"/>
    </a:defPPr>
    <a:lvl1pPr marL="0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1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7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1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36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A29"/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3"/>
    <p:restoredTop sz="94655"/>
  </p:normalViewPr>
  <p:slideViewPr>
    <p:cSldViewPr snapToGrid="0" snapToObjects="1">
      <p:cViewPr varScale="1">
        <p:scale>
          <a:sx n="39" d="100"/>
          <a:sy n="39" d="100"/>
        </p:scale>
        <p:origin x="1086" y="60"/>
      </p:cViewPr>
      <p:guideLst>
        <p:guide orient="horz" pos="633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9724D-6106-B84D-AD73-88AB3BCE741D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1143000"/>
            <a:ext cx="5051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78A6-91B1-A94B-8013-D04A98434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3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3288" y="1143000"/>
            <a:ext cx="5051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A78A6-91B1-A94B-8013-D04A98434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 bwMode="auto">
          <a:xfrm>
            <a:off x="8389145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9" name="Straight Connector 9"/>
          <p:cNvCxnSpPr>
            <a:cxnSpLocks noChangeShapeType="1"/>
          </p:cNvCxnSpPr>
          <p:nvPr userDrawn="1"/>
        </p:nvCxnSpPr>
        <p:spPr bwMode="auto">
          <a:xfrm>
            <a:off x="8480823" y="5495292"/>
            <a:ext cx="685800" cy="558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16459200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4529257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85804" y="4192021"/>
            <a:ext cx="7348538" cy="900052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5804" y="13497451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895972" y="10927477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8"/>
          </p:nvPr>
        </p:nvSpPr>
        <p:spPr>
          <a:xfrm>
            <a:off x="8755859" y="4192020"/>
            <a:ext cx="7348538" cy="1385965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9"/>
          </p:nvPr>
        </p:nvSpPr>
        <p:spPr>
          <a:xfrm>
            <a:off x="16814009" y="4194130"/>
            <a:ext cx="7348538" cy="4262967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0"/>
          </p:nvPr>
        </p:nvSpPr>
        <p:spPr>
          <a:xfrm>
            <a:off x="24895972" y="4192021"/>
            <a:ext cx="7348538" cy="623082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1"/>
          </p:nvPr>
        </p:nvSpPr>
        <p:spPr>
          <a:xfrm>
            <a:off x="24895972" y="15772101"/>
            <a:ext cx="7348538" cy="235246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hart Placeholder 23"/>
          <p:cNvSpPr>
            <a:spLocks noGrp="1"/>
          </p:cNvSpPr>
          <p:nvPr>
            <p:ph type="chart" sz="quarter" idx="22"/>
          </p:nvPr>
        </p:nvSpPr>
        <p:spPr>
          <a:xfrm>
            <a:off x="16912828" y="8977494"/>
            <a:ext cx="7249719" cy="42424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3"/>
          </p:nvPr>
        </p:nvSpPr>
        <p:spPr>
          <a:xfrm>
            <a:off x="16912831" y="13785389"/>
            <a:ext cx="7348538" cy="436347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737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 bwMode="auto">
          <a:xfrm>
            <a:off x="8389145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9" name="Straight Connector 9"/>
          <p:cNvCxnSpPr>
            <a:cxnSpLocks noChangeShapeType="1"/>
          </p:cNvCxnSpPr>
          <p:nvPr userDrawn="1"/>
        </p:nvCxnSpPr>
        <p:spPr bwMode="auto">
          <a:xfrm>
            <a:off x="8480823" y="5495292"/>
            <a:ext cx="685800" cy="558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16459200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4529257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85804" y="4192021"/>
            <a:ext cx="7348538" cy="900052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5804" y="13497451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895972" y="10927477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8"/>
          </p:nvPr>
        </p:nvSpPr>
        <p:spPr>
          <a:xfrm>
            <a:off x="8755859" y="4192020"/>
            <a:ext cx="7348538" cy="1385965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9"/>
          </p:nvPr>
        </p:nvSpPr>
        <p:spPr>
          <a:xfrm>
            <a:off x="16814009" y="4194130"/>
            <a:ext cx="7348538" cy="4262967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0"/>
          </p:nvPr>
        </p:nvSpPr>
        <p:spPr>
          <a:xfrm>
            <a:off x="24895972" y="4192021"/>
            <a:ext cx="7348538" cy="623082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1"/>
          </p:nvPr>
        </p:nvSpPr>
        <p:spPr>
          <a:xfrm>
            <a:off x="24895972" y="15772101"/>
            <a:ext cx="7348538" cy="235246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hart Placeholder 23"/>
          <p:cNvSpPr>
            <a:spLocks noGrp="1"/>
          </p:cNvSpPr>
          <p:nvPr>
            <p:ph type="chart" sz="quarter" idx="22"/>
          </p:nvPr>
        </p:nvSpPr>
        <p:spPr>
          <a:xfrm>
            <a:off x="16912828" y="8977494"/>
            <a:ext cx="7249719" cy="42424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3"/>
          </p:nvPr>
        </p:nvSpPr>
        <p:spPr>
          <a:xfrm>
            <a:off x="16912831" y="13785389"/>
            <a:ext cx="7348538" cy="436347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794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 bwMode="auto">
          <a:xfrm>
            <a:off x="8389145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9" name="Straight Connector 9"/>
          <p:cNvCxnSpPr>
            <a:cxnSpLocks noChangeShapeType="1"/>
          </p:cNvCxnSpPr>
          <p:nvPr userDrawn="1"/>
        </p:nvCxnSpPr>
        <p:spPr bwMode="auto">
          <a:xfrm>
            <a:off x="8480823" y="5495292"/>
            <a:ext cx="685800" cy="558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16459200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4529257" y="4120343"/>
            <a:ext cx="0" cy="139700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85804" y="4192021"/>
            <a:ext cx="7348538" cy="900052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5804" y="13497451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895972" y="10927477"/>
            <a:ext cx="7348538" cy="455422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8"/>
          </p:nvPr>
        </p:nvSpPr>
        <p:spPr>
          <a:xfrm>
            <a:off x="8755859" y="4192020"/>
            <a:ext cx="7348538" cy="13859659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9"/>
          </p:nvPr>
        </p:nvSpPr>
        <p:spPr>
          <a:xfrm>
            <a:off x="16814009" y="4194130"/>
            <a:ext cx="7348538" cy="4262967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0"/>
          </p:nvPr>
        </p:nvSpPr>
        <p:spPr>
          <a:xfrm>
            <a:off x="24895972" y="4192021"/>
            <a:ext cx="7348538" cy="623082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1"/>
          </p:nvPr>
        </p:nvSpPr>
        <p:spPr>
          <a:xfrm>
            <a:off x="24895972" y="15772101"/>
            <a:ext cx="7348538" cy="235246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hart Placeholder 23"/>
          <p:cNvSpPr>
            <a:spLocks noGrp="1"/>
          </p:cNvSpPr>
          <p:nvPr>
            <p:ph type="chart" sz="quarter" idx="22"/>
          </p:nvPr>
        </p:nvSpPr>
        <p:spPr>
          <a:xfrm>
            <a:off x="16912828" y="8977494"/>
            <a:ext cx="7249719" cy="42424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3"/>
          </p:nvPr>
        </p:nvSpPr>
        <p:spPr>
          <a:xfrm>
            <a:off x="16912831" y="13785389"/>
            <a:ext cx="7348538" cy="4363474"/>
          </a:xfrm>
          <a:prstGeom prst="rect">
            <a:avLst/>
          </a:prstGeom>
        </p:spPr>
        <p:txBody>
          <a:bodyPr/>
          <a:lstStyle>
            <a:lvl1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2300"/>
              </a:lnSpc>
              <a:spcBef>
                <a:spcPts val="0"/>
              </a:spcBef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143057" indent="-228611">
              <a:lnSpc>
                <a:spcPts val="230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14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13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60809A6-127C-6806-1072-674663472ED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-1" y="0"/>
            <a:ext cx="32918399" cy="36597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1E28B8-E698-E1BB-C8F9-17868ACA3E8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" y="18881125"/>
            <a:ext cx="32918399" cy="123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6" r:id="rId2"/>
    <p:sldLayoutId id="2147483713" r:id="rId3"/>
    <p:sldLayoutId id="2147483712" r:id="rId4"/>
  </p:sldLayoutIdLst>
  <p:txStyles>
    <p:titleStyle>
      <a:lvl1pPr algn="l" defTabSz="457223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6" indent="-114306" algn="l" defTabSz="45722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29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40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51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63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74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86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97" indent="-114306" algn="l" defTabSz="457223" rtl="0" eaLnBrk="1" latinLnBrk="0" hangingPunct="1">
        <a:lnSpc>
          <a:spcPct val="90000"/>
        </a:lnSpc>
        <a:spcBef>
          <a:spcPts val="25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11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23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34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46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57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69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80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91" algn="l" defTabSz="457223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09C7297-AD15-3AC4-4B7E-3F7E9C891702}"/>
              </a:ext>
            </a:extLst>
          </p:cNvPr>
          <p:cNvSpPr/>
          <p:nvPr/>
        </p:nvSpPr>
        <p:spPr>
          <a:xfrm>
            <a:off x="24197923" y="3713900"/>
            <a:ext cx="680154" cy="144715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30"/>
          </a:p>
        </p:txBody>
      </p:sp>
      <p:sp>
        <p:nvSpPr>
          <p:cNvPr id="89" name="Rectangle 88"/>
          <p:cNvSpPr/>
          <p:nvPr/>
        </p:nvSpPr>
        <p:spPr>
          <a:xfrm>
            <a:off x="21403558" y="5018412"/>
            <a:ext cx="680154" cy="118702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30"/>
          </a:p>
        </p:txBody>
      </p:sp>
      <p:sp>
        <p:nvSpPr>
          <p:cNvPr id="87" name="Rectangle 86"/>
          <p:cNvSpPr/>
          <p:nvPr/>
        </p:nvSpPr>
        <p:spPr>
          <a:xfrm>
            <a:off x="11126102" y="4955392"/>
            <a:ext cx="680154" cy="118702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30" dirty="0"/>
          </a:p>
        </p:txBody>
      </p:sp>
      <p:sp>
        <p:nvSpPr>
          <p:cNvPr id="8" name="Rectangle 7"/>
          <p:cNvSpPr/>
          <p:nvPr/>
        </p:nvSpPr>
        <p:spPr>
          <a:xfrm>
            <a:off x="10973702" y="4802992"/>
            <a:ext cx="680154" cy="118702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3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FD559C-BD22-6471-6AAF-4C3348543213}"/>
              </a:ext>
            </a:extLst>
          </p:cNvPr>
          <p:cNvSpPr/>
          <p:nvPr/>
        </p:nvSpPr>
        <p:spPr>
          <a:xfrm>
            <a:off x="8203649" y="3660286"/>
            <a:ext cx="417154" cy="145591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324669" y="5231676"/>
            <a:ext cx="4914900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endParaRPr lang="en-US" altLang="en-US" sz="1450" dirty="0">
              <a:latin typeface="Arial" charset="0"/>
              <a:ea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370" y="9349265"/>
            <a:ext cx="10071054" cy="41575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600"/>
              </a:spcAft>
              <a:defRPr/>
            </a:pPr>
            <a:r>
              <a:rPr lang="en-US" sz="3400" b="1" dirty="0">
                <a:solidFill>
                  <a:srgbClr val="0E4A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15" name="Freeform 14"/>
          <p:cNvSpPr/>
          <p:nvPr/>
        </p:nvSpPr>
        <p:spPr>
          <a:xfrm rot="10800000">
            <a:off x="15477500" y="9423114"/>
            <a:ext cx="124619" cy="573882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15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86622" y="8699286"/>
            <a:ext cx="1003880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86622" y="13946007"/>
            <a:ext cx="10172317" cy="41575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spcAft>
                <a:spcPts val="600"/>
              </a:spcAft>
              <a:defRPr/>
            </a:pPr>
            <a:r>
              <a:rPr lang="en-US" sz="3400" b="1" dirty="0">
                <a:solidFill>
                  <a:srgbClr val="0E4A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841379" y="15710380"/>
            <a:ext cx="8760922" cy="41575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spcAft>
                <a:spcPts val="600"/>
              </a:spcAft>
              <a:defRPr/>
            </a:pPr>
            <a:r>
              <a:rPr lang="en-US" sz="3400" b="1" dirty="0">
                <a:solidFill>
                  <a:srgbClr val="0E4A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36580" y="4192686"/>
            <a:ext cx="10241329" cy="415755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just">
              <a:lnSpc>
                <a:spcPts val="2300"/>
              </a:lnSpc>
              <a:spcAft>
                <a:spcPts val="600"/>
              </a:spcAft>
            </a:pPr>
            <a:r>
              <a:rPr lang="en-US" sz="3400" b="1" dirty="0">
                <a:solidFill>
                  <a:srgbClr val="0E4A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280218" y="2480352"/>
            <a:ext cx="28394561" cy="1000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22" tIns="22807" rIns="45622" bIns="22807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200" dirty="0">
              <a:solidFill>
                <a:srgbClr val="FFFFFF"/>
              </a:solidFill>
              <a:latin typeface="+mn-lt"/>
              <a:ea typeface="Arial" charset="0"/>
            </a:endParaRPr>
          </a:p>
          <a:p>
            <a:pPr>
              <a:defRPr/>
            </a:pPr>
            <a:r>
              <a:rPr lang="en-US" altLang="en-US" sz="4000" dirty="0">
                <a:solidFill>
                  <a:srgbClr val="FFFFFF"/>
                </a:solidFill>
                <a:latin typeface="Times New Roman" panose="02020603050405020304" pitchFamily="18" charset="0"/>
                <a:ea typeface="Arial" charset="0"/>
                <a:cs typeface="Times New Roman" panose="02020603050405020304" pitchFamily="18" charset="0"/>
              </a:rPr>
              <a:t>Name:</a:t>
            </a:r>
            <a:endParaRPr lang="en-US" altLang="en-US" sz="4000" baseline="30000" dirty="0">
              <a:solidFill>
                <a:schemeClr val="bg1"/>
              </a:solidFill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>
            <a:cxnSpLocks/>
          </p:cNvCxnSpPr>
          <p:nvPr/>
        </p:nvCxnSpPr>
        <p:spPr bwMode="auto">
          <a:xfrm>
            <a:off x="23928242" y="15388908"/>
            <a:ext cx="843347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30169" y="19101137"/>
            <a:ext cx="3129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56DE1A7-47FD-D28D-F926-E55E2CAE1878}"/>
              </a:ext>
            </a:extLst>
          </p:cNvPr>
          <p:cNvCxnSpPr/>
          <p:nvPr/>
        </p:nvCxnSpPr>
        <p:spPr bwMode="auto">
          <a:xfrm>
            <a:off x="420137" y="13296162"/>
            <a:ext cx="1003880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265C4C-0F44-6CB4-BEF5-2A9B63210A0D}"/>
              </a:ext>
            </a:extLst>
          </p:cNvPr>
          <p:cNvSpPr txBox="1"/>
          <p:nvPr/>
        </p:nvSpPr>
        <p:spPr>
          <a:xfrm rot="5653189">
            <a:off x="10659255" y="10537726"/>
            <a:ext cx="10010087" cy="400751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600"/>
              </a:spcAft>
              <a:defRPr/>
            </a:pPr>
            <a:endParaRPr lang="en-US" sz="2900" dirty="0">
              <a:latin typeface="Times New Roman" panose="02020603050405020304" pitchFamily="18" charset="0"/>
              <a:ea typeface="Arial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63E595-21C8-E9D9-1057-72B6C1EE9C61}"/>
              </a:ext>
            </a:extLst>
          </p:cNvPr>
          <p:cNvSpPr/>
          <p:nvPr/>
        </p:nvSpPr>
        <p:spPr>
          <a:xfrm>
            <a:off x="16389737" y="3829673"/>
            <a:ext cx="417155" cy="143898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30"/>
          </a:p>
        </p:txBody>
      </p:sp>
    </p:spTree>
    <p:extLst>
      <p:ext uri="{BB962C8B-B14F-4D97-AF65-F5344CB8AC3E}">
        <p14:creationId xmlns:p14="http://schemas.microsoft.com/office/powerpoint/2010/main" val="109865799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Poster Template">
  <a:themeElements>
    <a:clrScheme name="UB Color Palette">
      <a:dk1>
        <a:srgbClr val="666666"/>
      </a:dk1>
      <a:lt1>
        <a:srgbClr val="FFFFFF"/>
      </a:lt1>
      <a:dk2>
        <a:srgbClr val="005BBB"/>
      </a:dk2>
      <a:lt2>
        <a:srgbClr val="FFFFFF"/>
      </a:lt2>
      <a:accent1>
        <a:srgbClr val="005BBB"/>
      </a:accent1>
      <a:accent2>
        <a:srgbClr val="41B6E6"/>
      </a:accent2>
      <a:accent3>
        <a:srgbClr val="E56D54"/>
      </a:accent3>
      <a:accent4>
        <a:srgbClr val="666666"/>
      </a:accent4>
      <a:accent5>
        <a:srgbClr val="007681"/>
      </a:accent5>
      <a:accent6>
        <a:srgbClr val="003E51"/>
      </a:accent6>
      <a:hlink>
        <a:srgbClr val="186BB7"/>
      </a:hlink>
      <a:folHlink>
        <a:srgbClr val="D86A4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12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Research Poster Template</vt:lpstr>
      <vt:lpstr>PowerPoint Presentation</vt:lpstr>
    </vt:vector>
  </TitlesOfParts>
  <Manager/>
  <Company>© University at Buffalo</Company>
  <LinksUpToDate>false</LinksUpToDate>
  <SharedDoc>false</SharedDoc>
  <HyperlinkBase>www.buffalo.edu/brand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Research Poster Template</dc:title>
  <dc:subject/>
  <dc:creator>ali mehri</dc:creator>
  <cp:keywords/>
  <dc:description/>
  <cp:lastModifiedBy>reza fahifi</cp:lastModifiedBy>
  <cp:revision>86</cp:revision>
  <cp:lastPrinted>2018-07-27T15:05:13Z</cp:lastPrinted>
  <dcterms:created xsi:type="dcterms:W3CDTF">2016-09-29T18:43:16Z</dcterms:created>
  <dcterms:modified xsi:type="dcterms:W3CDTF">2025-06-05T11:12:29Z</dcterms:modified>
  <cp:category/>
</cp:coreProperties>
</file>